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a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b.xml" ContentType="application/vnd.openxmlformats-officedocument.presentationml.slide+xml"/>
  <Override PartName="/ppt/notesSlides/notesSlidea.xml" ContentType="application/vnd.openxmlformats-officedocument.presentationml.notesSlide+xml"/>
  <Override PartName="/ppt/slides/slidec.xml" ContentType="application/vnd.openxmlformats-officedocument.presentationml.slide+xml"/>
  <Override PartName="/ppt/notesSlides/notesSlideb.xml" ContentType="application/vnd.openxmlformats-officedocument.presentationml.notesSlide+xml"/>
  <Override PartName="/ppt/slides/slided.xml" ContentType="application/vnd.openxmlformats-officedocument.presentationml.slide+xml"/>
  <Override PartName="/ppt/notesSlides/notesSlidec.xml" ContentType="application/vnd.openxmlformats-officedocument.presentationml.notesSlide+xml"/>
  <Override PartName="/ppt/slides/slidee.xml" ContentType="application/vnd.openxmlformats-officedocument.presentationml.slide+xml"/>
  <Override PartName="/ppt/notesSlides/notesSlided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  <p:sldId id="262" r:id="RelId5"/>
    <p:sldId id="263" r:id="RelId6"/>
    <p:sldId id="264" r:id="RelId7"/>
    <p:sldId id="265" r:id="RelId8"/>
    <p:sldId id="266" r:id="RelId9"/>
    <p:sldId id="267" r:id="RelId10"/>
    <p:sldId id="268" r:id="RelId11"/>
    <p:sldId id="269" r:id="Rel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Relationship Type="http://schemas.openxmlformats.org/officeDocument/2006/relationships/slide" Target="/ppt/slides/slide7.xml" Id="RelId5" /><Relationship Type="http://schemas.openxmlformats.org/officeDocument/2006/relationships/slide" Target="/ppt/slides/slide8.xml" Id="RelId6" /><Relationship Type="http://schemas.openxmlformats.org/officeDocument/2006/relationships/slide" Target="/ppt/slides/slide9.xml" Id="RelId7" /><Relationship Type="http://schemas.openxmlformats.org/officeDocument/2006/relationships/slide" Target="/ppt/slides/slidea.xml" Id="RelId8" /><Relationship Type="http://schemas.openxmlformats.org/officeDocument/2006/relationships/slide" Target="/ppt/slides/slideb.xml" Id="RelId9" /><Relationship Type="http://schemas.openxmlformats.org/officeDocument/2006/relationships/slide" Target="/ppt/slides/slidec.xml" Id="RelId10" /><Relationship Type="http://schemas.openxmlformats.org/officeDocument/2006/relationships/slide" Target="/ppt/slides/slided.xml" Id="RelId11" /><Relationship Type="http://schemas.openxmlformats.org/officeDocument/2006/relationships/slide" Target="/ppt/slides/slidee.xml" Id="RelId12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a.png>
</file>

<file path=ppt/media/imageb.png>
</file>

<file path=ppt/media/imagec.png>
</file>

<file path=ppt/media/imaged.png>
</file>

<file path=ppt/media/imagee.png>
</file>

<file path=ppt/media/imagef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treemap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lineClusteredColumnComboChart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6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hundredPercentStackedColumnChart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7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8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scatterChart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9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funnel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a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b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decompositionTreeVisual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c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keyDriversVisual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d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Year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WALMART SALES DASHBOARD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lineClusteredColumnComboChart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scatterChart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3c582cca-47a2-4cd2-a484-831e936a988c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2c370d6c435f49e1" /><Relationship Type="http://schemas.openxmlformats.org/officeDocument/2006/relationships/slideLayout" Target="/ppt/slideLayouts/slideLayout8.xml" Id="R6fe5262660b24bf7" /><Relationship Type="http://schemas.openxmlformats.org/officeDocument/2006/relationships/hyperlink" Target="https://app.powerbi.com/groups/me/reports/3c582cca-47a2-4cd2-a484-831e936a988c/?pbi_source=PowerPoint" TargetMode="External" Id="RelId0" /><Relationship Type="http://schemas.openxmlformats.org/officeDocument/2006/relationships/image" Target="/ppt/media/image4.png" Id="imgId46964943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960402d3fe744016" /><Relationship Type="http://schemas.openxmlformats.org/officeDocument/2006/relationships/slideLayout" Target="/ppt/slideLayouts/slideLayout8.xml" Id="R73170f2486764f48" /><Relationship Type="http://schemas.openxmlformats.org/officeDocument/2006/relationships/hyperlink" Target="https://app.powerbi.com/groups/me/reports/3c582cca-47a2-4cd2-a484-831e936a988c/?pbi_source=PowerPoint" TargetMode="External" Id="RelId1" /><Relationship Type="http://schemas.openxmlformats.org/officeDocument/2006/relationships/image" Target="/ppt/media/image5.png" Id="imgId4696494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e25a13f502714743" /><Relationship Type="http://schemas.openxmlformats.org/officeDocument/2006/relationships/slideLayout" Target="/ppt/slideLayouts/slideLayout8.xml" Id="R615b5f6f09244e60" /><Relationship Type="http://schemas.openxmlformats.org/officeDocument/2006/relationships/hyperlink" Target="https://app.powerbi.com/groups/me/reports/3c582cca-47a2-4cd2-a484-831e936a988c/?pbi_source=PowerPoint" TargetMode="External" Id="RelId2" /><Relationship Type="http://schemas.openxmlformats.org/officeDocument/2006/relationships/image" Target="/ppt/media/image6.png" Id="imgId46964945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0f21e89e9f454d3d" /><Relationship Type="http://schemas.openxmlformats.org/officeDocument/2006/relationships/slideLayout" Target="/ppt/slideLayouts/slideLayout8.xml" Id="Raf94aa592428418b" /><Relationship Type="http://schemas.openxmlformats.org/officeDocument/2006/relationships/hyperlink" Target="https://app.powerbi.com/groups/me/reports/3c582cca-47a2-4cd2-a484-831e936a988c/?pbi_source=PowerPoint" TargetMode="External" Id="RelId3" /><Relationship Type="http://schemas.openxmlformats.org/officeDocument/2006/relationships/image" Target="/ppt/media/image7.png" Id="imgId46964946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7e9203d499464f49" /><Relationship Type="http://schemas.openxmlformats.org/officeDocument/2006/relationships/slideLayout" Target="/ppt/slideLayouts/slideLayout8.xml" Id="R3b744efc193b4bb6" /><Relationship Type="http://schemas.openxmlformats.org/officeDocument/2006/relationships/hyperlink" Target="https://app.powerbi.com/groups/me/reports/3c582cca-47a2-4cd2-a484-831e936a988c/?pbi_source=PowerPoint" TargetMode="External" Id="RelId4" /><Relationship Type="http://schemas.openxmlformats.org/officeDocument/2006/relationships/image" Target="/ppt/media/image8.png" Id="imgId46964947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6.xml" Id="R4795c59c60204997" /><Relationship Type="http://schemas.openxmlformats.org/officeDocument/2006/relationships/slideLayout" Target="/ppt/slideLayouts/slideLayout8.xml" Id="R21afabbfd50b454a" /><Relationship Type="http://schemas.openxmlformats.org/officeDocument/2006/relationships/hyperlink" Target="https://app.powerbi.com/groups/me/reports/3c582cca-47a2-4cd2-a484-831e936a988c/?pbi_source=PowerPoint" TargetMode="External" Id="RelId5" /><Relationship Type="http://schemas.openxmlformats.org/officeDocument/2006/relationships/image" Target="/ppt/media/image9.png" Id="imgId46964948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7.xml" Id="Ra99404d2ff604c2d" /><Relationship Type="http://schemas.openxmlformats.org/officeDocument/2006/relationships/slideLayout" Target="/ppt/slideLayouts/slideLayout8.xml" Id="R39f2e4a24bbd4445" /><Relationship Type="http://schemas.openxmlformats.org/officeDocument/2006/relationships/hyperlink" Target="https://app.powerbi.com/groups/me/reports/3c582cca-47a2-4cd2-a484-831e936a988c/?pbi_source=PowerPoint" TargetMode="External" Id="RelId6" /><Relationship Type="http://schemas.openxmlformats.org/officeDocument/2006/relationships/image" Target="/ppt/media/imagea.png" Id="imgId46964949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notesSlide" Target="/ppt/notesSlides/notesSlide8.xml" Id="Rdc743a113b3d4c48" /><Relationship Type="http://schemas.openxmlformats.org/officeDocument/2006/relationships/slideLayout" Target="/ppt/slideLayouts/slideLayout8.xml" Id="R648baa0a65d44691" /><Relationship Type="http://schemas.openxmlformats.org/officeDocument/2006/relationships/hyperlink" Target="https://app.powerbi.com/groups/me/reports/3c582cca-47a2-4cd2-a484-831e936a988c/?pbi_source=PowerPoint" TargetMode="External" Id="RelId7" /><Relationship Type="http://schemas.openxmlformats.org/officeDocument/2006/relationships/image" Target="/ppt/media/imageb.png" Id="imgId46964950" /></Relationships>
</file>

<file path=ppt/slides/_rels/slidea.xml.rels>&#65279;<?xml version="1.0" encoding="utf-8"?><Relationships xmlns="http://schemas.openxmlformats.org/package/2006/relationships"><Relationship Type="http://schemas.openxmlformats.org/officeDocument/2006/relationships/notesSlide" Target="/ppt/notesSlides/notesSlide9.xml" Id="R24eb90a35c4743d2" /><Relationship Type="http://schemas.openxmlformats.org/officeDocument/2006/relationships/slideLayout" Target="/ppt/slideLayouts/slideLayout8.xml" Id="Ra8b178cce3ca4fb4" /><Relationship Type="http://schemas.openxmlformats.org/officeDocument/2006/relationships/hyperlink" Target="https://app.powerbi.com/groups/me/reports/3c582cca-47a2-4cd2-a484-831e936a988c/?pbi_source=PowerPoint" TargetMode="External" Id="RelId8" /><Relationship Type="http://schemas.openxmlformats.org/officeDocument/2006/relationships/image" Target="/ppt/media/imagec.png" Id="imgId46964951" /></Relationships>
</file>

<file path=ppt/slides/_rels/slideb.xml.rels>&#65279;<?xml version="1.0" encoding="utf-8"?><Relationships xmlns="http://schemas.openxmlformats.org/package/2006/relationships"><Relationship Type="http://schemas.openxmlformats.org/officeDocument/2006/relationships/notesSlide" Target="/ppt/notesSlides/notesSlidea.xml" Id="R5dc5f61e831e4654" /><Relationship Type="http://schemas.openxmlformats.org/officeDocument/2006/relationships/slideLayout" Target="/ppt/slideLayouts/slideLayout8.xml" Id="R488b0ee2a5f943b4" /><Relationship Type="http://schemas.openxmlformats.org/officeDocument/2006/relationships/hyperlink" Target="https://app.powerbi.com/groups/me/reports/3c582cca-47a2-4cd2-a484-831e936a988c/?pbi_source=PowerPoint" TargetMode="External" Id="RelId9" /><Relationship Type="http://schemas.openxmlformats.org/officeDocument/2006/relationships/image" Target="/ppt/media/imaged.png" Id="imgId46964952" /></Relationships>
</file>

<file path=ppt/slides/_rels/slidec.xml.rels>&#65279;<?xml version="1.0" encoding="utf-8"?><Relationships xmlns="http://schemas.openxmlformats.org/package/2006/relationships"><Relationship Type="http://schemas.openxmlformats.org/officeDocument/2006/relationships/notesSlide" Target="/ppt/notesSlides/notesSlideb.xml" Id="Rb9cd25c089f14c8f" /><Relationship Type="http://schemas.openxmlformats.org/officeDocument/2006/relationships/slideLayout" Target="/ppt/slideLayouts/slideLayout8.xml" Id="R09579c72327d4bd4" /><Relationship Type="http://schemas.openxmlformats.org/officeDocument/2006/relationships/hyperlink" Target="https://app.powerbi.com/groups/me/reports/3c582cca-47a2-4cd2-a484-831e936a988c/?pbi_source=PowerPoint" TargetMode="External" Id="RelId10" /><Relationship Type="http://schemas.openxmlformats.org/officeDocument/2006/relationships/image" Target="/ppt/media/imagee.png" Id="imgId46964953" /></Relationships>
</file>

<file path=ppt/slides/_rels/slided.xml.rels>&#65279;<?xml version="1.0" encoding="utf-8"?><Relationships xmlns="http://schemas.openxmlformats.org/package/2006/relationships"><Relationship Type="http://schemas.openxmlformats.org/officeDocument/2006/relationships/notesSlide" Target="/ppt/notesSlides/notesSlidec.xml" Id="Rfdea28f29e224565" /><Relationship Type="http://schemas.openxmlformats.org/officeDocument/2006/relationships/slideLayout" Target="/ppt/slideLayouts/slideLayout8.xml" Id="R391e150f4f654d9c" /><Relationship Type="http://schemas.openxmlformats.org/officeDocument/2006/relationships/hyperlink" Target="https://app.powerbi.com/groups/me/reports/3c582cca-47a2-4cd2-a484-831e936a988c/?pbi_source=PowerPoint" TargetMode="External" Id="RelId11" /><Relationship Type="http://schemas.openxmlformats.org/officeDocument/2006/relationships/image" Target="/ppt/media/imagef.png" Id="imgId46964954" /></Relationships>
</file>

<file path=ppt/slides/_rels/slidee.xml.rels>&#65279;<?xml version="1.0" encoding="utf-8"?><Relationships xmlns="http://schemas.openxmlformats.org/package/2006/relationships"><Relationship Type="http://schemas.openxmlformats.org/officeDocument/2006/relationships/notesSlide" Target="/ppt/notesSlides/notesSlided.xml" Id="Ra52308e0410749bf" /><Relationship Type="http://schemas.openxmlformats.org/officeDocument/2006/relationships/slideLayout" Target="/ppt/slideLayouts/slideLayout8.xml" Id="Rca687babc04d4aa2" /><Relationship Type="http://schemas.openxmlformats.org/officeDocument/2006/relationships/hyperlink" Target="https://app.powerbi.com/groups/me/reports/3c582cca-47a2-4cd2-a484-831e936a988c/?pbi_source=PowerPoint" TargetMode="External" Id="RelId12" /><Relationship Type="http://schemas.openxmlformats.org/officeDocument/2006/relationships/image" Target="/ppt/media/image10.png" Id="imgId46964955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guvi2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4/12/2024 11:08:18 AM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4/12/2024 11:05:15 AM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actionButton ,actionButton ,actionButton ,actionButton ,actionButton ,actionButton ,actionButton ,actionButton ,actionButton ,actionButton ,actionButton ,actionButton ,actionButton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4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HOME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lineChart ,treemap ,textbox ,image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4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Prediction of Profit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ableEx ,lineClusteredColumnComboChart ,textbox ,image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4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80 - 20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clusteredColumnChart ,textbox ,image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4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Sales and Revenue by time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clusteredColumnChart ,textbox ,image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4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 Sales and Revenue by Category</a:t>
            </a:r>
          </a:p>
        </p:txBody>
      </p:sp>
    </p:spTree>
    <p:clrMapOvr>
      <a:masterClrMapping xmlns:a="http://schemas.openxmlformats.org/drawingml/2006/main"/>
    </p:clrMapOvr>
  </p:cSld>
</p:sld>
</file>

<file path=ppt/slides/slide7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hundredPercentStackedColumnChart ,textbox ,image. Please refer to the notes on this slide for details">
            <a:hlinkClick xmlns:r="http://schemas.openxmlformats.org/officeDocument/2006/relationships" xmlns:a="http://schemas.openxmlformats.org/drawingml/2006/main" r:id="RelId5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4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 Sales and Revenue by Region </a:t>
            </a:r>
          </a:p>
        </p:txBody>
      </p:sp>
    </p:spTree>
    <p:clrMapOvr>
      <a:masterClrMapping xmlns:a="http://schemas.openxmlformats.org/drawingml/2006/main"/>
    </p:clrMapOvr>
  </p:cSld>
</p:sld>
</file>

<file path=ppt/slides/slide8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lusteredBarChart ,pieChart ,textbox ,image. Please refer to the notes on this slide for details">
            <a:hlinkClick xmlns:r="http://schemas.openxmlformats.org/officeDocument/2006/relationships" xmlns:a="http://schemas.openxmlformats.org/drawingml/2006/main" r:id="RelId6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4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 Sales and Revenue by Product</a:t>
            </a:r>
          </a:p>
        </p:txBody>
      </p:sp>
    </p:spTree>
    <p:clrMapOvr>
      <a:masterClrMapping xmlns:a="http://schemas.openxmlformats.org/drawingml/2006/main"/>
    </p:clrMapOvr>
  </p:cSld>
</p:sld>
</file>

<file path=ppt/slides/slide9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olumnChart ,textbox ,scatterChart ,textbox ,image. Please refer to the notes on this slide for details">
            <a:hlinkClick xmlns:r="http://schemas.openxmlformats.org/officeDocument/2006/relationships" xmlns:a="http://schemas.openxmlformats.org/drawingml/2006/main" r:id="RelId7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5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Inventory Management</a:t>
            </a:r>
          </a:p>
        </p:txBody>
      </p:sp>
    </p:spTree>
    <p:clrMapOvr>
      <a:masterClrMapping xmlns:a="http://schemas.openxmlformats.org/drawingml/2006/main"/>
    </p:clrMapOvr>
  </p:cSld>
</p:sld>
</file>

<file path=ppt/slides/slidea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funnel ,textbox ,image ,lineChart. Please refer to the notes on this slide for details">
            <a:hlinkClick xmlns:r="http://schemas.openxmlformats.org/officeDocument/2006/relationships" xmlns:a="http://schemas.openxmlformats.org/drawingml/2006/main" r:id="RelId8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5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Customer Insights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b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lineChart ,textbox ,textbox ,image. Please refer to the notes on this slide for details">
            <a:hlinkClick xmlns:r="http://schemas.openxmlformats.org/officeDocument/2006/relationships" xmlns:a="http://schemas.openxmlformats.org/drawingml/2006/main" r:id="RelId9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5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Store Performance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c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extbox ,decompositionTreeVisual ,image. Please refer to the notes on this slide for details">
            <a:hlinkClick xmlns:r="http://schemas.openxmlformats.org/officeDocument/2006/relationships" xmlns:a="http://schemas.openxmlformats.org/drawingml/2006/main" r:id="RelId1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5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Root Cause Analysis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d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extbox ,keyDriversVisual ,image. Please refer to the notes on this slide for details">
            <a:hlinkClick xmlns:r="http://schemas.openxmlformats.org/officeDocument/2006/relationships" xmlns:a="http://schemas.openxmlformats.org/drawingml/2006/main" r:id="RelId1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5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Root Cause Analysis For Sales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e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Year ,card ,card ,card ,WALMART SALES DASHBOARD ,lineChart ,lineClusteredColumnComboChart ,clusteredColumnChart ,scatterChart ,pieChart ,image ,lineChart. Please refer to the notes on this slide for details">
            <a:hlinkClick xmlns:r="http://schemas.openxmlformats.org/officeDocument/2006/relationships" xmlns:a="http://schemas.openxmlformats.org/drawingml/2006/main" r:id="RelId1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696495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Dashboard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